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1pPr>
    <a:lvl2pPr marL="95646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2pPr>
    <a:lvl3pPr marL="1912925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3pPr>
    <a:lvl4pPr marL="286938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4pPr>
    <a:lvl5pPr marL="382585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5pPr>
    <a:lvl6pPr marL="478231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6pPr>
    <a:lvl7pPr marL="5738774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7pPr>
    <a:lvl8pPr marL="669523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8pPr>
    <a:lvl9pPr marL="7651699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24" d="100"/>
          <a:sy n="24" d="100"/>
        </p:scale>
        <p:origin x="25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8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2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2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4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68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3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81432" y="2019038"/>
            <a:ext cx="10485872" cy="33601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8"/>
              </a:spcBef>
            </a:pPr>
            <a:endParaRPr lang="pt-BR" sz="945" b="1" dirty="0">
              <a:solidFill>
                <a:srgbClr val="006578"/>
              </a:solidFill>
            </a:endParaRPr>
          </a:p>
          <a:p>
            <a:endParaRPr lang="pt-BR" sz="1600" dirty="0">
              <a:solidFill>
                <a:srgbClr val="006578"/>
              </a:solidFill>
              <a:cs typeface="Arial" panose="020B0604020202020204" pitchFamily="34" charset="0"/>
            </a:endParaRP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3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baseline="-25000" dirty="0">
                <a:solidFill>
                  <a:srgbClr val="006578"/>
                </a:solidFill>
                <a:cs typeface="Arial" panose="020B0604020202020204" pitchFamily="34" charset="0"/>
              </a:rPr>
              <a:t> 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alunos do 1º Ano de Ensino Médio Noturno 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Professora Orientadora </a:t>
            </a: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Colégio Dom Feliciano, Gravataí – RS</a:t>
            </a:r>
          </a:p>
          <a:p>
            <a:pPr lvl="2"/>
            <a:endParaRPr lang="pt-BR" sz="81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8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1218007" y="1559754"/>
            <a:ext cx="6633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006578"/>
                </a:solidFill>
              </a:rPr>
              <a:t>TÍTULO</a:t>
            </a:r>
            <a:endParaRPr lang="pt-BR" sz="5000" dirty="0">
              <a:solidFill>
                <a:srgbClr val="0065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6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24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webmaster</dc:creator>
  <cp:lastModifiedBy>Gilson de Jesus Soares</cp:lastModifiedBy>
  <cp:revision>19</cp:revision>
  <dcterms:created xsi:type="dcterms:W3CDTF">2017-04-03T14:00:04Z</dcterms:created>
  <dcterms:modified xsi:type="dcterms:W3CDTF">2019-04-29T11:16:45Z</dcterms:modified>
</cp:coreProperties>
</file>