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81432" y="2019038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20056" y="7297198"/>
            <a:ext cx="88891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20056" y="15300940"/>
            <a:ext cx="88891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25164" y="7058656"/>
            <a:ext cx="90390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03328" y="23141142"/>
            <a:ext cx="90816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67802" y="15701931"/>
            <a:ext cx="90390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218007" y="1559754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19</cp:revision>
  <dcterms:created xsi:type="dcterms:W3CDTF">2017-04-03T14:00:04Z</dcterms:created>
  <dcterms:modified xsi:type="dcterms:W3CDTF">2019-04-29T11:17:52Z</dcterms:modified>
</cp:coreProperties>
</file>