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599525" cy="32399288"/>
  <p:notesSz cx="6858000" cy="9144000"/>
  <p:defaultTextStyle>
    <a:defPPr>
      <a:defRPr lang="en-US"/>
    </a:defPPr>
    <a:lvl1pPr marL="0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1pPr>
    <a:lvl2pPr marL="956462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2pPr>
    <a:lvl3pPr marL="1912925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3pPr>
    <a:lvl4pPr marL="2869387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4pPr>
    <a:lvl5pPr marL="3825850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5pPr>
    <a:lvl6pPr marL="4782312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6pPr>
    <a:lvl7pPr marL="5738774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7pPr>
    <a:lvl8pPr marL="6695237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8pPr>
    <a:lvl9pPr marL="7651699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48" autoAdjust="0"/>
    <p:restoredTop sz="94660"/>
  </p:normalViewPr>
  <p:slideViewPr>
    <p:cSldViewPr snapToGrid="0">
      <p:cViewPr varScale="1">
        <p:scale>
          <a:sx n="24" d="100"/>
          <a:sy n="24" d="100"/>
        </p:scale>
        <p:origin x="25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5302386"/>
            <a:ext cx="18359596" cy="1127975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7017128"/>
            <a:ext cx="16199644" cy="7822326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5481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6195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724962"/>
            <a:ext cx="4657398" cy="2745689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724962"/>
            <a:ext cx="13702199" cy="27456899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5557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928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8077332"/>
            <a:ext cx="18629590" cy="13477201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1682033"/>
            <a:ext cx="18629590" cy="7087342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5665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8624810"/>
            <a:ext cx="9179798" cy="20557051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8624810"/>
            <a:ext cx="9179798" cy="20557051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8237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724969"/>
            <a:ext cx="18629590" cy="626236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7942328"/>
            <a:ext cx="9137610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1834740"/>
            <a:ext cx="9137610" cy="1740712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7942328"/>
            <a:ext cx="9182611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1834740"/>
            <a:ext cx="9182611" cy="1740712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0289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644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9686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4664905"/>
            <a:ext cx="10934760" cy="23024494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291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4664905"/>
            <a:ext cx="10934760" cy="23024494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735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724969"/>
            <a:ext cx="18629590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8624810"/>
            <a:ext cx="18629590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30029347"/>
            <a:ext cx="7289840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4456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1141677" y="2694902"/>
            <a:ext cx="10485872" cy="33601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8"/>
              </a:spcBef>
            </a:pPr>
            <a:endParaRPr lang="pt-BR" sz="945" b="1" dirty="0">
              <a:solidFill>
                <a:srgbClr val="006578"/>
              </a:solidFill>
            </a:endParaRPr>
          </a:p>
          <a:p>
            <a:endParaRPr lang="pt-BR" sz="1600" dirty="0">
              <a:solidFill>
                <a:srgbClr val="006578"/>
              </a:solidFill>
              <a:cs typeface="Arial" panose="020B0604020202020204" pitchFamily="34" charset="0"/>
            </a:endParaRPr>
          </a:p>
          <a:p>
            <a:r>
              <a:rPr lang="pt-BR" sz="4200" dirty="0">
                <a:solidFill>
                  <a:srgbClr val="006578"/>
                </a:solidFill>
                <a:cs typeface="Arial" panose="020B0604020202020204" pitchFamily="34" charset="0"/>
              </a:rPr>
              <a:t>Nome</a:t>
            </a:r>
            <a:r>
              <a:rPr lang="pt-BR" sz="4200" baseline="30000" dirty="0">
                <a:solidFill>
                  <a:srgbClr val="006578"/>
                </a:solidFill>
                <a:cs typeface="Arial" panose="020B0604020202020204" pitchFamily="34" charset="0"/>
              </a:rPr>
              <a:t>1</a:t>
            </a:r>
            <a:r>
              <a:rPr lang="pt-BR" sz="4200" dirty="0">
                <a:solidFill>
                  <a:srgbClr val="006578"/>
                </a:solidFill>
                <a:cs typeface="Arial" panose="020B0604020202020204" pitchFamily="34" charset="0"/>
              </a:rPr>
              <a:t>; Nome</a:t>
            </a:r>
            <a:r>
              <a:rPr lang="pt-BR" sz="4200" baseline="30000" dirty="0">
                <a:solidFill>
                  <a:srgbClr val="006578"/>
                </a:solidFill>
                <a:cs typeface="Arial" panose="020B0604020202020204" pitchFamily="34" charset="0"/>
              </a:rPr>
              <a:t>2</a:t>
            </a:r>
            <a:r>
              <a:rPr lang="pt-BR" sz="4200" dirty="0">
                <a:solidFill>
                  <a:srgbClr val="006578"/>
                </a:solidFill>
                <a:cs typeface="Arial" panose="020B0604020202020204" pitchFamily="34" charset="0"/>
              </a:rPr>
              <a:t>; Nome</a:t>
            </a:r>
            <a:r>
              <a:rPr lang="pt-BR" sz="4200" baseline="30000" dirty="0">
                <a:solidFill>
                  <a:srgbClr val="006578"/>
                </a:solidFill>
                <a:cs typeface="Arial" panose="020B0604020202020204" pitchFamily="34" charset="0"/>
              </a:rPr>
              <a:t>3</a:t>
            </a:r>
          </a:p>
          <a:p>
            <a:r>
              <a:rPr lang="pt-BR" sz="4200" baseline="30000" dirty="0">
                <a:solidFill>
                  <a:srgbClr val="006578"/>
                </a:solidFill>
                <a:cs typeface="Arial" panose="020B0604020202020204" pitchFamily="34" charset="0"/>
              </a:rPr>
              <a:t>1</a:t>
            </a:r>
            <a:r>
              <a:rPr lang="pt-BR" sz="4200" baseline="-25000" dirty="0">
                <a:solidFill>
                  <a:srgbClr val="006578"/>
                </a:solidFill>
                <a:cs typeface="Arial" panose="020B0604020202020204" pitchFamily="34" charset="0"/>
              </a:rPr>
              <a:t> </a:t>
            </a:r>
            <a:r>
              <a:rPr lang="pt-BR" sz="4200" dirty="0">
                <a:solidFill>
                  <a:srgbClr val="006578"/>
                </a:solidFill>
                <a:cs typeface="Arial" panose="020B0604020202020204" pitchFamily="34" charset="0"/>
              </a:rPr>
              <a:t>alunos do 1º Ano de Ensino Médio Noturno </a:t>
            </a:r>
          </a:p>
          <a:p>
            <a:r>
              <a:rPr lang="pt-BR" sz="4200" baseline="30000" dirty="0">
                <a:solidFill>
                  <a:srgbClr val="006578"/>
                </a:solidFill>
                <a:cs typeface="Arial" panose="020B0604020202020204" pitchFamily="34" charset="0"/>
              </a:rPr>
              <a:t>2</a:t>
            </a:r>
            <a:r>
              <a:rPr lang="pt-BR" sz="4200" dirty="0">
                <a:solidFill>
                  <a:srgbClr val="006578"/>
                </a:solidFill>
                <a:cs typeface="Arial" panose="020B0604020202020204" pitchFamily="34" charset="0"/>
              </a:rPr>
              <a:t>Professora Orientadora </a:t>
            </a:r>
          </a:p>
          <a:p>
            <a:r>
              <a:rPr lang="pt-BR" sz="4200" dirty="0">
                <a:solidFill>
                  <a:srgbClr val="006578"/>
                </a:solidFill>
                <a:cs typeface="Arial" panose="020B0604020202020204" pitchFamily="34" charset="0"/>
              </a:rPr>
              <a:t>Colégio Dom Feliciano, Gravataí – RS</a:t>
            </a:r>
          </a:p>
          <a:p>
            <a:pPr lvl="2"/>
            <a:endParaRPr lang="pt-BR" sz="810" dirty="0">
              <a:solidFill>
                <a:srgbClr val="0065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080" dirty="0">
              <a:solidFill>
                <a:srgbClr val="0065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1178252" y="2235618"/>
            <a:ext cx="66333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b="1" dirty="0">
                <a:solidFill>
                  <a:srgbClr val="006578"/>
                </a:solidFill>
              </a:rPr>
              <a:t>TÍTULO</a:t>
            </a:r>
            <a:endParaRPr lang="pt-BR" sz="5000" dirty="0">
              <a:solidFill>
                <a:srgbClr val="0065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261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24</Words>
  <Application>Microsoft Office PowerPoint</Application>
  <PresentationFormat>Personalizar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webmaster</dc:creator>
  <cp:lastModifiedBy>Gilson de Jesus Soares</cp:lastModifiedBy>
  <cp:revision>21</cp:revision>
  <dcterms:created xsi:type="dcterms:W3CDTF">2017-04-03T14:00:04Z</dcterms:created>
  <dcterms:modified xsi:type="dcterms:W3CDTF">2019-04-29T11:18:18Z</dcterms:modified>
</cp:coreProperties>
</file>