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1pPr>
    <a:lvl2pPr marL="95646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2pPr>
    <a:lvl3pPr marL="1912925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3pPr>
    <a:lvl4pPr marL="286938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4pPr>
    <a:lvl5pPr marL="3825850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5pPr>
    <a:lvl6pPr marL="4782312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6pPr>
    <a:lvl7pPr marL="5738774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7pPr>
    <a:lvl8pPr marL="6695237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8pPr>
    <a:lvl9pPr marL="7651699" algn="l" defTabSz="956462" rtl="0" eaLnBrk="1" latinLnBrk="0" hangingPunct="1">
      <a:defRPr sz="376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4660"/>
  </p:normalViewPr>
  <p:slideViewPr>
    <p:cSldViewPr snapToGrid="0">
      <p:cViewPr varScale="1">
        <p:scale>
          <a:sx n="24" d="100"/>
          <a:sy n="24" d="100"/>
        </p:scale>
        <p:origin x="25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4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19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55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928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665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37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289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644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68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91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35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B122-413A-4DD4-BA49-C705A375B6E7}" type="datetimeFigureOut">
              <a:rPr lang="pt-BR" smtClean="0"/>
              <a:t>29/04/2019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7E9AF-3BC7-4844-86F4-DD3B16A1125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5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141677" y="2694902"/>
            <a:ext cx="10485872" cy="336015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8"/>
              </a:spcBef>
            </a:pPr>
            <a:endParaRPr lang="pt-BR" sz="945" b="1" dirty="0">
              <a:solidFill>
                <a:srgbClr val="006578"/>
              </a:solidFill>
            </a:endParaRPr>
          </a:p>
          <a:p>
            <a:endParaRPr lang="pt-BR" sz="1600" dirty="0">
              <a:solidFill>
                <a:srgbClr val="006578"/>
              </a:solidFill>
              <a:cs typeface="Arial" panose="020B0604020202020204" pitchFamily="34" charset="0"/>
            </a:endParaRP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; Nome</a:t>
            </a:r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3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1</a:t>
            </a:r>
            <a:r>
              <a:rPr lang="pt-BR" sz="4200" baseline="-25000" dirty="0">
                <a:solidFill>
                  <a:srgbClr val="006578"/>
                </a:solidFill>
                <a:cs typeface="Arial" panose="020B0604020202020204" pitchFamily="34" charset="0"/>
              </a:rPr>
              <a:t> 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alunos do 1º Ano de Ensino Médio Noturno </a:t>
            </a:r>
          </a:p>
          <a:p>
            <a:r>
              <a:rPr lang="pt-BR" sz="4200" baseline="30000" dirty="0">
                <a:solidFill>
                  <a:srgbClr val="006578"/>
                </a:solidFill>
                <a:cs typeface="Arial" panose="020B0604020202020204" pitchFamily="34" charset="0"/>
              </a:rPr>
              <a:t>2</a:t>
            </a:r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Professora Orientadora </a:t>
            </a:r>
          </a:p>
          <a:p>
            <a:r>
              <a:rPr lang="pt-BR" sz="4200" dirty="0">
                <a:solidFill>
                  <a:srgbClr val="006578"/>
                </a:solidFill>
                <a:cs typeface="Arial" panose="020B0604020202020204" pitchFamily="34" charset="0"/>
              </a:rPr>
              <a:t>Colégio Dom Feliciano, Gravataí – RS</a:t>
            </a:r>
          </a:p>
          <a:p>
            <a:pPr lvl="2"/>
            <a:endParaRPr lang="pt-BR" sz="81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080" dirty="0">
              <a:solidFill>
                <a:srgbClr val="0065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40544" y="8012816"/>
            <a:ext cx="888916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729" indent="-115729" algn="just">
              <a:buFontTx/>
              <a:buChar char="-"/>
            </a:pPr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1843771" y="24411142"/>
            <a:ext cx="908168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2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  <a:p>
            <a:pPr algn="just"/>
            <a:endParaRPr lang="pt-B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1178252" y="2235618"/>
            <a:ext cx="66333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000" b="1" dirty="0">
                <a:solidFill>
                  <a:srgbClr val="006578"/>
                </a:solidFill>
              </a:rPr>
              <a:t>TÍTULO</a:t>
            </a:r>
            <a:endParaRPr lang="pt-BR" sz="5000" dirty="0">
              <a:solidFill>
                <a:srgbClr val="006578"/>
              </a:solidFill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A826A8CD-F03A-4AC1-A442-DA6EC0A711EC}"/>
              </a:ext>
            </a:extLst>
          </p:cNvPr>
          <p:cNvSpPr txBox="1"/>
          <p:nvPr/>
        </p:nvSpPr>
        <p:spPr>
          <a:xfrm>
            <a:off x="6258920" y="10994105"/>
            <a:ext cx="9081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ETAPAS     DO          TRABALHO</a:t>
            </a:r>
          </a:p>
        </p:txBody>
      </p:sp>
    </p:spTree>
    <p:extLst>
      <p:ext uri="{BB962C8B-B14F-4D97-AF65-F5344CB8AC3E}">
        <p14:creationId xmlns:p14="http://schemas.microsoft.com/office/powerpoint/2010/main" val="2885261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30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webmaster</dc:creator>
  <cp:lastModifiedBy>Gilson de Jesus Soares</cp:lastModifiedBy>
  <cp:revision>21</cp:revision>
  <dcterms:created xsi:type="dcterms:W3CDTF">2017-04-03T14:00:04Z</dcterms:created>
  <dcterms:modified xsi:type="dcterms:W3CDTF">2019-04-29T11:18:45Z</dcterms:modified>
</cp:coreProperties>
</file>