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75"/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41673" y="2337089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275"/>
              </a:solidFill>
            </a:endParaRPr>
          </a:p>
          <a:p>
            <a:endParaRPr lang="pt-BR" sz="1600" dirty="0">
              <a:solidFill>
                <a:srgbClr val="006275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275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275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275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275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275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275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275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275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275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275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275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275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2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2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GetAttachment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359" y="21947616"/>
            <a:ext cx="8889164" cy="663557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900783" y="7058656"/>
            <a:ext cx="888916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Aqui deve ser abordado: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-  a importância do uso de pilha para diversos eletrodomésticos portáveis e sua composição. 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do impacto ambiental no meio ambiente se descartada incorretamente.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Podem incluir índices de reciclagens no mundo ou no Brasil se encontrarem. Falar brevemente sobre as alternativas de reciclagem.</a:t>
            </a:r>
          </a:p>
          <a:p>
            <a:pPr marL="115729" indent="-115729" algn="just">
              <a:buFontTx/>
              <a:buChar char="-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00783" y="15221426"/>
            <a:ext cx="88891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detalhar o que foi feito, como o plantio foi realizado, como as pilhas foram trituradas, como foram misturadas a terra....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dizer que uma das metodologias do trabalho foi a completa revisão bibliográfica de alternativas atualmente conhecidas de reciclagem de pilhas.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25164" y="7058656"/>
            <a:ext cx="903904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sobre o aspecto final das plantas, medições realizadas...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ser incluídas fotos de antes e depois. 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respeito da reciclagem, devem falar sobre os índices de reciclagem de pilhas no Brasil e no mundo.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303328" y="23141142"/>
            <a:ext cx="9081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Barbosa, A.P.; Rezende, R.S. &amp; Silva, K.L.F. 2005. Avaliação do uso de gramíneas (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Poaceae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no processo de fitorremediação aplicado ao tratamento de solos contaminados com metais pesados. In: 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Anais do VII Congresso de Ecologia do Brasil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Caxambu, 2005.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67802" y="15701931"/>
            <a:ext cx="903904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Concluir se as pilhas tem ou não impacto no crescimento de plantas, citar alternativas para descontaminação de áreas contaminadas (fitorremediação), fazendo o link com a importância do investimento em empresas que possam reciclar esse material, podendo sugerir até mesmo incentivo governamental.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Dêem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uma olhada na legislação específica de descarte de pilhas e baterias.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63529"/>
              </p:ext>
            </p:extLst>
          </p:nvPr>
        </p:nvGraphicFramePr>
        <p:xfrm>
          <a:off x="11303328" y="13165484"/>
          <a:ext cx="8759304" cy="2079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9768">
                  <a:extLst>
                    <a:ext uri="{9D8B030D-6E8A-4147-A177-3AD203B41FA5}">
                      <a16:colId xmlns:a16="http://schemas.microsoft.com/office/drawing/2014/main" val="2831344896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1042932685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3259786220"/>
                    </a:ext>
                  </a:extLst>
                </a:gridCol>
              </a:tblGrid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95570"/>
                  </a:ext>
                </a:extLst>
              </a:tr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143012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1178248" y="1877805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275"/>
                </a:solidFill>
              </a:rPr>
              <a:t>TÍTULO</a:t>
            </a:r>
            <a:endParaRPr lang="pt-BR" sz="5000" dirty="0">
              <a:solidFill>
                <a:srgbClr val="0062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279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16</cp:revision>
  <dcterms:created xsi:type="dcterms:W3CDTF">2017-04-03T14:00:04Z</dcterms:created>
  <dcterms:modified xsi:type="dcterms:W3CDTF">2019-04-23T19:40:23Z</dcterms:modified>
</cp:coreProperties>
</file>