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1pPr>
    <a:lvl2pPr marL="956462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2pPr>
    <a:lvl3pPr marL="1912925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3pPr>
    <a:lvl4pPr marL="2869387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4pPr>
    <a:lvl5pPr marL="3825850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5pPr>
    <a:lvl6pPr marL="4782312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6pPr>
    <a:lvl7pPr marL="5738774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7pPr>
    <a:lvl8pPr marL="6695237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8pPr>
    <a:lvl9pPr marL="7651699" algn="l" defTabSz="956462" rtl="0" eaLnBrk="1" latinLnBrk="0" hangingPunct="1">
      <a:defRPr sz="37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 varScale="1">
        <p:scale>
          <a:sx n="24" d="100"/>
          <a:sy n="24" d="100"/>
        </p:scale>
        <p:origin x="25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8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1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5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8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23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28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44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9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35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B122-413A-4DD4-BA49-C705A375B6E7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7E9AF-3BC7-4844-86F4-DD3B16A112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4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EF0992-7123-4E3F-AEB9-BBE1A032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08"/>
            <a:ext cx="21599525" cy="57212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386300" y="2694902"/>
            <a:ext cx="10485872" cy="3360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8"/>
              </a:spcBef>
            </a:pPr>
            <a:endParaRPr lang="pt-BR" sz="945" b="1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Nome</a:t>
            </a:r>
            <a:r>
              <a:rPr lang="pt-BR" sz="42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; Nome</a:t>
            </a:r>
            <a:r>
              <a:rPr lang="pt-BR" sz="4200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; Nome</a:t>
            </a:r>
            <a:r>
              <a:rPr lang="pt-BR" sz="4200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  <a:p>
            <a:r>
              <a:rPr lang="pt-BR" sz="42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pt-BR" sz="4200" baseline="-25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alunos do 1º Ano de Ensino Médio Noturno </a:t>
            </a:r>
          </a:p>
          <a:p>
            <a:r>
              <a:rPr lang="pt-BR" sz="4200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Professora Orientadora </a:t>
            </a:r>
          </a:p>
          <a:p>
            <a:r>
              <a:rPr lang="pt-BR" sz="4200" dirty="0">
                <a:solidFill>
                  <a:schemeClr val="bg1"/>
                </a:solidFill>
                <a:cs typeface="Arial" panose="020B0604020202020204" pitchFamily="34" charset="0"/>
              </a:rPr>
              <a:t>Colégio Dom Feliciano, Gravataí – RS</a:t>
            </a:r>
          </a:p>
          <a:p>
            <a:pPr lvl="2"/>
            <a:endParaRPr lang="pt-BR" sz="8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GetAttachment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11" y="21947616"/>
            <a:ext cx="8889164" cy="66355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97135" y="7058656"/>
            <a:ext cx="888916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Aqui deve ser abordado: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  a importância do uso de pilha para diversos eletrodomésticos portáveis e sua composição. </a:t>
            </a:r>
          </a:p>
          <a:p>
            <a:pPr marL="115729" indent="-115729" algn="just">
              <a:buFontTx/>
              <a:buChar char="-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falar do impacto ambiental no meio ambiente se descartada incorretamente.</a:t>
            </a:r>
          </a:p>
          <a:p>
            <a:pPr marL="115729" indent="-115729" algn="just">
              <a:buFontTx/>
              <a:buChar char="-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Podem incluir índices de reciclagens no mundo ou no Brasil se encontrarem. Falar brevemente sobre as alternativas de reciclagem.</a:t>
            </a:r>
          </a:p>
          <a:p>
            <a:pPr marL="115729" indent="-115729" algn="just">
              <a:buFontTx/>
              <a:buChar char="-"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97135" y="15221426"/>
            <a:ext cx="888916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Devem detalhar o que foi feito, como o plantio foi realizado, como as pilhas foram trituradas, como foram misturadas a terra....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Devem dizer que uma das metodologias do trabalho foi a completa revisão bibliográfica de alternativas atualmente conhecidas de reciclagem de pilhas.</a:t>
            </a:r>
          </a:p>
          <a:p>
            <a:pPr algn="just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25164" y="7058656"/>
            <a:ext cx="903904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Falar sobre o aspecto final das plantas, medições realizadas...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Devem ser incluídas fotos de antes e depois. 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respeito da reciclagem, devem falar sobre os índices de reciclagem de pilhas no Brasil e no mundo.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303328" y="23141142"/>
            <a:ext cx="90816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</a:p>
          <a:p>
            <a:pPr algn="just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Barbosa, A.P.; Rezende, R.S. &amp; Silva, K.L.F. 2005. Avaliação do uso de gramíneas (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Poaceae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no processo de fitorremediação aplicado ao tratamento de solos contaminados com metais pesados. In: 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Anais do VII Congresso de Ecologia do Brasil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Caxambu, 2005.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67802" y="15701931"/>
            <a:ext cx="90390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Concluir se as pilhas tem ou não impacto no crescimento de plantas, citar alternativas para descontaminação de áreas contaminadas (fitorremediação), fazendo o link com a importância do investimento em empresas que possam reciclar esse material, podendo sugerir até mesmo incentivo governamental.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Dêem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uma olhada na legislação específica de descarte de pilhas e baterias.</a:t>
            </a:r>
          </a:p>
          <a:p>
            <a:pPr algn="just"/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63529"/>
              </p:ext>
            </p:extLst>
          </p:nvPr>
        </p:nvGraphicFramePr>
        <p:xfrm>
          <a:off x="11303328" y="13165484"/>
          <a:ext cx="8759304" cy="2079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768">
                  <a:extLst>
                    <a:ext uri="{9D8B030D-6E8A-4147-A177-3AD203B41FA5}">
                      <a16:colId xmlns:a16="http://schemas.microsoft.com/office/drawing/2014/main" val="2831344896"/>
                    </a:ext>
                  </a:extLst>
                </a:gridCol>
                <a:gridCol w="2919768">
                  <a:extLst>
                    <a:ext uri="{9D8B030D-6E8A-4147-A177-3AD203B41FA5}">
                      <a16:colId xmlns:a16="http://schemas.microsoft.com/office/drawing/2014/main" val="1042932685"/>
                    </a:ext>
                  </a:extLst>
                </a:gridCol>
                <a:gridCol w="2919768">
                  <a:extLst>
                    <a:ext uri="{9D8B030D-6E8A-4147-A177-3AD203B41FA5}">
                      <a16:colId xmlns:a16="http://schemas.microsoft.com/office/drawing/2014/main" val="3259786220"/>
                    </a:ext>
                  </a:extLst>
                </a:gridCol>
              </a:tblGrid>
              <a:tr h="1039998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395570"/>
                  </a:ext>
                </a:extLst>
              </a:tr>
              <a:tr h="1039998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43012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422875" y="2235618"/>
            <a:ext cx="6633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</a:rPr>
              <a:t>TÍTULO</a:t>
            </a:r>
            <a:endParaRPr lang="pt-BR" sz="5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43B4B9C-12A1-4AB6-BBA1-DED2BE905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42" y="28534474"/>
            <a:ext cx="13097283" cy="38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1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279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webmaster</dc:creator>
  <cp:lastModifiedBy>webmaster</cp:lastModifiedBy>
  <cp:revision>13</cp:revision>
  <dcterms:created xsi:type="dcterms:W3CDTF">2017-04-03T14:00:04Z</dcterms:created>
  <dcterms:modified xsi:type="dcterms:W3CDTF">2018-06-22T17:58:18Z</dcterms:modified>
</cp:coreProperties>
</file>