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21599525" cy="32399288"/>
  <p:notesSz cx="6858000" cy="9144000"/>
  <p:defaultTextStyle>
    <a:defPPr>
      <a:defRPr lang="en-US"/>
    </a:defPPr>
    <a:lvl1pPr marL="0" algn="l" defTabSz="956462" rtl="0" eaLnBrk="1" latinLnBrk="0" hangingPunct="1">
      <a:defRPr sz="3766" kern="1200">
        <a:solidFill>
          <a:schemeClr val="tx1"/>
        </a:solidFill>
        <a:latin typeface="+mn-lt"/>
        <a:ea typeface="+mn-ea"/>
        <a:cs typeface="+mn-cs"/>
      </a:defRPr>
    </a:lvl1pPr>
    <a:lvl2pPr marL="956462" algn="l" defTabSz="956462" rtl="0" eaLnBrk="1" latinLnBrk="0" hangingPunct="1">
      <a:defRPr sz="3766" kern="1200">
        <a:solidFill>
          <a:schemeClr val="tx1"/>
        </a:solidFill>
        <a:latin typeface="+mn-lt"/>
        <a:ea typeface="+mn-ea"/>
        <a:cs typeface="+mn-cs"/>
      </a:defRPr>
    </a:lvl2pPr>
    <a:lvl3pPr marL="1912925" algn="l" defTabSz="956462" rtl="0" eaLnBrk="1" latinLnBrk="0" hangingPunct="1">
      <a:defRPr sz="3766" kern="1200">
        <a:solidFill>
          <a:schemeClr val="tx1"/>
        </a:solidFill>
        <a:latin typeface="+mn-lt"/>
        <a:ea typeface="+mn-ea"/>
        <a:cs typeface="+mn-cs"/>
      </a:defRPr>
    </a:lvl3pPr>
    <a:lvl4pPr marL="2869387" algn="l" defTabSz="956462" rtl="0" eaLnBrk="1" latinLnBrk="0" hangingPunct="1">
      <a:defRPr sz="3766" kern="1200">
        <a:solidFill>
          <a:schemeClr val="tx1"/>
        </a:solidFill>
        <a:latin typeface="+mn-lt"/>
        <a:ea typeface="+mn-ea"/>
        <a:cs typeface="+mn-cs"/>
      </a:defRPr>
    </a:lvl4pPr>
    <a:lvl5pPr marL="3825850" algn="l" defTabSz="956462" rtl="0" eaLnBrk="1" latinLnBrk="0" hangingPunct="1">
      <a:defRPr sz="3766" kern="1200">
        <a:solidFill>
          <a:schemeClr val="tx1"/>
        </a:solidFill>
        <a:latin typeface="+mn-lt"/>
        <a:ea typeface="+mn-ea"/>
        <a:cs typeface="+mn-cs"/>
      </a:defRPr>
    </a:lvl5pPr>
    <a:lvl6pPr marL="4782312" algn="l" defTabSz="956462" rtl="0" eaLnBrk="1" latinLnBrk="0" hangingPunct="1">
      <a:defRPr sz="3766" kern="1200">
        <a:solidFill>
          <a:schemeClr val="tx1"/>
        </a:solidFill>
        <a:latin typeface="+mn-lt"/>
        <a:ea typeface="+mn-ea"/>
        <a:cs typeface="+mn-cs"/>
      </a:defRPr>
    </a:lvl6pPr>
    <a:lvl7pPr marL="5738774" algn="l" defTabSz="956462" rtl="0" eaLnBrk="1" latinLnBrk="0" hangingPunct="1">
      <a:defRPr sz="3766" kern="1200">
        <a:solidFill>
          <a:schemeClr val="tx1"/>
        </a:solidFill>
        <a:latin typeface="+mn-lt"/>
        <a:ea typeface="+mn-ea"/>
        <a:cs typeface="+mn-cs"/>
      </a:defRPr>
    </a:lvl7pPr>
    <a:lvl8pPr marL="6695237" algn="l" defTabSz="956462" rtl="0" eaLnBrk="1" latinLnBrk="0" hangingPunct="1">
      <a:defRPr sz="3766" kern="1200">
        <a:solidFill>
          <a:schemeClr val="tx1"/>
        </a:solidFill>
        <a:latin typeface="+mn-lt"/>
        <a:ea typeface="+mn-ea"/>
        <a:cs typeface="+mn-cs"/>
      </a:defRPr>
    </a:lvl8pPr>
    <a:lvl9pPr marL="7651699" algn="l" defTabSz="956462" rtl="0" eaLnBrk="1" latinLnBrk="0" hangingPunct="1">
      <a:defRPr sz="376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748" autoAdjust="0"/>
    <p:restoredTop sz="94660"/>
  </p:normalViewPr>
  <p:slideViewPr>
    <p:cSldViewPr snapToGrid="0">
      <p:cViewPr varScale="1">
        <p:scale>
          <a:sx n="24" d="100"/>
          <a:sy n="24" d="100"/>
        </p:scale>
        <p:origin x="3330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965" y="5302386"/>
            <a:ext cx="18359596" cy="11279752"/>
          </a:xfrm>
        </p:spPr>
        <p:txBody>
          <a:bodyPr anchor="b"/>
          <a:lstStyle>
            <a:lvl1pPr algn="ctr">
              <a:defRPr sz="14173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9941" y="17017128"/>
            <a:ext cx="16199644" cy="7822326"/>
          </a:xfrm>
        </p:spPr>
        <p:txBody>
          <a:bodyPr/>
          <a:lstStyle>
            <a:lvl1pPr marL="0" indent="0" algn="ctr">
              <a:buNone/>
              <a:defRPr sz="5669"/>
            </a:lvl1pPr>
            <a:lvl2pPr marL="1079998" indent="0" algn="ctr">
              <a:buNone/>
              <a:defRPr sz="4724"/>
            </a:lvl2pPr>
            <a:lvl3pPr marL="2159996" indent="0" algn="ctr">
              <a:buNone/>
              <a:defRPr sz="4252"/>
            </a:lvl3pPr>
            <a:lvl4pPr marL="3239994" indent="0" algn="ctr">
              <a:buNone/>
              <a:defRPr sz="3780"/>
            </a:lvl4pPr>
            <a:lvl5pPr marL="4319991" indent="0" algn="ctr">
              <a:buNone/>
              <a:defRPr sz="3780"/>
            </a:lvl5pPr>
            <a:lvl6pPr marL="5399989" indent="0" algn="ctr">
              <a:buNone/>
              <a:defRPr sz="3780"/>
            </a:lvl6pPr>
            <a:lvl7pPr marL="6479987" indent="0" algn="ctr">
              <a:buNone/>
              <a:defRPr sz="3780"/>
            </a:lvl7pPr>
            <a:lvl8pPr marL="7559985" indent="0" algn="ctr">
              <a:buNone/>
              <a:defRPr sz="3780"/>
            </a:lvl8pPr>
            <a:lvl9pPr marL="8639983" indent="0" algn="ctr">
              <a:buNone/>
              <a:defRPr sz="378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2B122-413A-4DD4-BA49-C705A375B6E7}" type="datetimeFigureOut">
              <a:rPr lang="pt-BR" smtClean="0"/>
              <a:t>22/06/2018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7E9AF-3BC7-4844-86F4-DD3B16A1125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654814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2B122-413A-4DD4-BA49-C705A375B6E7}" type="datetimeFigureOut">
              <a:rPr lang="pt-BR" smtClean="0"/>
              <a:t>22/06/2018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7E9AF-3BC7-4844-86F4-DD3B16A1125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961956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457161" y="1724962"/>
            <a:ext cx="4657398" cy="27456899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968" y="1724962"/>
            <a:ext cx="13702199" cy="27456899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2B122-413A-4DD4-BA49-C705A375B6E7}" type="datetimeFigureOut">
              <a:rPr lang="pt-BR" smtClean="0"/>
              <a:t>22/06/2018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7E9AF-3BC7-4844-86F4-DD3B16A1125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855575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2B122-413A-4DD4-BA49-C705A375B6E7}" type="datetimeFigureOut">
              <a:rPr lang="pt-BR" smtClean="0"/>
              <a:t>22/06/2018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7E9AF-3BC7-4844-86F4-DD3B16A1125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692866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3719" y="8077332"/>
            <a:ext cx="18629590" cy="13477201"/>
          </a:xfrm>
        </p:spPr>
        <p:txBody>
          <a:bodyPr anchor="b"/>
          <a:lstStyle>
            <a:lvl1pPr>
              <a:defRPr sz="14173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3719" y="21682033"/>
            <a:ext cx="18629590" cy="7087342"/>
          </a:xfrm>
        </p:spPr>
        <p:txBody>
          <a:bodyPr/>
          <a:lstStyle>
            <a:lvl1pPr marL="0" indent="0">
              <a:buNone/>
              <a:defRPr sz="5669">
                <a:solidFill>
                  <a:schemeClr val="tx1"/>
                </a:solidFill>
              </a:defRPr>
            </a:lvl1pPr>
            <a:lvl2pPr marL="1079998" indent="0">
              <a:buNone/>
              <a:defRPr sz="4724">
                <a:solidFill>
                  <a:schemeClr val="tx1">
                    <a:tint val="75000"/>
                  </a:schemeClr>
                </a:solidFill>
              </a:defRPr>
            </a:lvl2pPr>
            <a:lvl3pPr marL="2159996" indent="0">
              <a:buNone/>
              <a:defRPr sz="4252">
                <a:solidFill>
                  <a:schemeClr val="tx1">
                    <a:tint val="75000"/>
                  </a:schemeClr>
                </a:solidFill>
              </a:defRPr>
            </a:lvl3pPr>
            <a:lvl4pPr marL="3239994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4pPr>
            <a:lvl5pPr marL="4319991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5pPr>
            <a:lvl6pPr marL="5399989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6pPr>
            <a:lvl7pPr marL="6479987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7pPr>
            <a:lvl8pPr marL="7559985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8pPr>
            <a:lvl9pPr marL="8639983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2B122-413A-4DD4-BA49-C705A375B6E7}" type="datetimeFigureOut">
              <a:rPr lang="pt-BR" smtClean="0"/>
              <a:t>22/06/2018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7E9AF-3BC7-4844-86F4-DD3B16A1125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056658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967" y="8624810"/>
            <a:ext cx="9179798" cy="20557051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34760" y="8624810"/>
            <a:ext cx="9179798" cy="20557051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2B122-413A-4DD4-BA49-C705A375B6E7}" type="datetimeFigureOut">
              <a:rPr lang="pt-BR" smtClean="0"/>
              <a:t>22/06/2018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7E9AF-3BC7-4844-86F4-DD3B16A1125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982376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7781" y="1724969"/>
            <a:ext cx="18629590" cy="6262365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7783" y="7942328"/>
            <a:ext cx="9137610" cy="3892412"/>
          </a:xfrm>
        </p:spPr>
        <p:txBody>
          <a:bodyPr anchor="b"/>
          <a:lstStyle>
            <a:lvl1pPr marL="0" indent="0">
              <a:buNone/>
              <a:defRPr sz="5669" b="1"/>
            </a:lvl1pPr>
            <a:lvl2pPr marL="1079998" indent="0">
              <a:buNone/>
              <a:defRPr sz="4724" b="1"/>
            </a:lvl2pPr>
            <a:lvl3pPr marL="2159996" indent="0">
              <a:buNone/>
              <a:defRPr sz="4252" b="1"/>
            </a:lvl3pPr>
            <a:lvl4pPr marL="3239994" indent="0">
              <a:buNone/>
              <a:defRPr sz="3780" b="1"/>
            </a:lvl4pPr>
            <a:lvl5pPr marL="4319991" indent="0">
              <a:buNone/>
              <a:defRPr sz="3780" b="1"/>
            </a:lvl5pPr>
            <a:lvl6pPr marL="5399989" indent="0">
              <a:buNone/>
              <a:defRPr sz="3780" b="1"/>
            </a:lvl6pPr>
            <a:lvl7pPr marL="6479987" indent="0">
              <a:buNone/>
              <a:defRPr sz="3780" b="1"/>
            </a:lvl7pPr>
            <a:lvl8pPr marL="7559985" indent="0">
              <a:buNone/>
              <a:defRPr sz="3780" b="1"/>
            </a:lvl8pPr>
            <a:lvl9pPr marL="8639983" indent="0">
              <a:buNone/>
              <a:defRPr sz="378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7783" y="11834740"/>
            <a:ext cx="9137610" cy="17407120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934761" y="7942328"/>
            <a:ext cx="9182611" cy="3892412"/>
          </a:xfrm>
        </p:spPr>
        <p:txBody>
          <a:bodyPr anchor="b"/>
          <a:lstStyle>
            <a:lvl1pPr marL="0" indent="0">
              <a:buNone/>
              <a:defRPr sz="5669" b="1"/>
            </a:lvl1pPr>
            <a:lvl2pPr marL="1079998" indent="0">
              <a:buNone/>
              <a:defRPr sz="4724" b="1"/>
            </a:lvl2pPr>
            <a:lvl3pPr marL="2159996" indent="0">
              <a:buNone/>
              <a:defRPr sz="4252" b="1"/>
            </a:lvl3pPr>
            <a:lvl4pPr marL="3239994" indent="0">
              <a:buNone/>
              <a:defRPr sz="3780" b="1"/>
            </a:lvl4pPr>
            <a:lvl5pPr marL="4319991" indent="0">
              <a:buNone/>
              <a:defRPr sz="3780" b="1"/>
            </a:lvl5pPr>
            <a:lvl6pPr marL="5399989" indent="0">
              <a:buNone/>
              <a:defRPr sz="3780" b="1"/>
            </a:lvl6pPr>
            <a:lvl7pPr marL="6479987" indent="0">
              <a:buNone/>
              <a:defRPr sz="3780" b="1"/>
            </a:lvl7pPr>
            <a:lvl8pPr marL="7559985" indent="0">
              <a:buNone/>
              <a:defRPr sz="3780" b="1"/>
            </a:lvl8pPr>
            <a:lvl9pPr marL="8639983" indent="0">
              <a:buNone/>
              <a:defRPr sz="378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934761" y="11834740"/>
            <a:ext cx="9182611" cy="17407120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2B122-413A-4DD4-BA49-C705A375B6E7}" type="datetimeFigureOut">
              <a:rPr lang="pt-BR" smtClean="0"/>
              <a:t>22/06/2018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7E9AF-3BC7-4844-86F4-DD3B16A1125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602891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2B122-413A-4DD4-BA49-C705A375B6E7}" type="datetimeFigureOut">
              <a:rPr lang="pt-BR" smtClean="0"/>
              <a:t>22/06/2018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7E9AF-3BC7-4844-86F4-DD3B16A1125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864409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2B122-413A-4DD4-BA49-C705A375B6E7}" type="datetimeFigureOut">
              <a:rPr lang="pt-BR" smtClean="0"/>
              <a:t>22/06/2018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7E9AF-3BC7-4844-86F4-DD3B16A1125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996863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7781" y="2159952"/>
            <a:ext cx="6966409" cy="7559834"/>
          </a:xfrm>
        </p:spPr>
        <p:txBody>
          <a:bodyPr anchor="b"/>
          <a:lstStyle>
            <a:lvl1pPr>
              <a:defRPr sz="7559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82611" y="4664905"/>
            <a:ext cx="10934760" cy="23024494"/>
          </a:xfrm>
        </p:spPr>
        <p:txBody>
          <a:bodyPr/>
          <a:lstStyle>
            <a:lvl1pPr>
              <a:defRPr sz="7559"/>
            </a:lvl1pPr>
            <a:lvl2pPr>
              <a:defRPr sz="6614"/>
            </a:lvl2pPr>
            <a:lvl3pPr>
              <a:defRPr sz="5669"/>
            </a:lvl3pPr>
            <a:lvl4pPr>
              <a:defRPr sz="4724"/>
            </a:lvl4pPr>
            <a:lvl5pPr>
              <a:defRPr sz="4724"/>
            </a:lvl5pPr>
            <a:lvl6pPr>
              <a:defRPr sz="4724"/>
            </a:lvl6pPr>
            <a:lvl7pPr>
              <a:defRPr sz="4724"/>
            </a:lvl7pPr>
            <a:lvl8pPr>
              <a:defRPr sz="4724"/>
            </a:lvl8pPr>
            <a:lvl9pPr>
              <a:defRPr sz="4724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7781" y="9719786"/>
            <a:ext cx="6966409" cy="18007107"/>
          </a:xfrm>
        </p:spPr>
        <p:txBody>
          <a:bodyPr/>
          <a:lstStyle>
            <a:lvl1pPr marL="0" indent="0">
              <a:buNone/>
              <a:defRPr sz="3780"/>
            </a:lvl1pPr>
            <a:lvl2pPr marL="1079998" indent="0">
              <a:buNone/>
              <a:defRPr sz="3307"/>
            </a:lvl2pPr>
            <a:lvl3pPr marL="2159996" indent="0">
              <a:buNone/>
              <a:defRPr sz="2835"/>
            </a:lvl3pPr>
            <a:lvl4pPr marL="3239994" indent="0">
              <a:buNone/>
              <a:defRPr sz="2362"/>
            </a:lvl4pPr>
            <a:lvl5pPr marL="4319991" indent="0">
              <a:buNone/>
              <a:defRPr sz="2362"/>
            </a:lvl5pPr>
            <a:lvl6pPr marL="5399989" indent="0">
              <a:buNone/>
              <a:defRPr sz="2362"/>
            </a:lvl6pPr>
            <a:lvl7pPr marL="6479987" indent="0">
              <a:buNone/>
              <a:defRPr sz="2362"/>
            </a:lvl7pPr>
            <a:lvl8pPr marL="7559985" indent="0">
              <a:buNone/>
              <a:defRPr sz="2362"/>
            </a:lvl8pPr>
            <a:lvl9pPr marL="8639983" indent="0">
              <a:buNone/>
              <a:defRPr sz="2362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2B122-413A-4DD4-BA49-C705A375B6E7}" type="datetimeFigureOut">
              <a:rPr lang="pt-BR" smtClean="0"/>
              <a:t>22/06/2018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7E9AF-3BC7-4844-86F4-DD3B16A1125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829161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7781" y="2159952"/>
            <a:ext cx="6966409" cy="7559834"/>
          </a:xfrm>
        </p:spPr>
        <p:txBody>
          <a:bodyPr anchor="b"/>
          <a:lstStyle>
            <a:lvl1pPr>
              <a:defRPr sz="7559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82611" y="4664905"/>
            <a:ext cx="10934760" cy="23024494"/>
          </a:xfrm>
        </p:spPr>
        <p:txBody>
          <a:bodyPr anchor="t"/>
          <a:lstStyle>
            <a:lvl1pPr marL="0" indent="0">
              <a:buNone/>
              <a:defRPr sz="7559"/>
            </a:lvl1pPr>
            <a:lvl2pPr marL="1079998" indent="0">
              <a:buNone/>
              <a:defRPr sz="6614"/>
            </a:lvl2pPr>
            <a:lvl3pPr marL="2159996" indent="0">
              <a:buNone/>
              <a:defRPr sz="5669"/>
            </a:lvl3pPr>
            <a:lvl4pPr marL="3239994" indent="0">
              <a:buNone/>
              <a:defRPr sz="4724"/>
            </a:lvl4pPr>
            <a:lvl5pPr marL="4319991" indent="0">
              <a:buNone/>
              <a:defRPr sz="4724"/>
            </a:lvl5pPr>
            <a:lvl6pPr marL="5399989" indent="0">
              <a:buNone/>
              <a:defRPr sz="4724"/>
            </a:lvl6pPr>
            <a:lvl7pPr marL="6479987" indent="0">
              <a:buNone/>
              <a:defRPr sz="4724"/>
            </a:lvl7pPr>
            <a:lvl8pPr marL="7559985" indent="0">
              <a:buNone/>
              <a:defRPr sz="4724"/>
            </a:lvl8pPr>
            <a:lvl9pPr marL="8639983" indent="0">
              <a:buNone/>
              <a:defRPr sz="4724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7781" y="9719786"/>
            <a:ext cx="6966409" cy="18007107"/>
          </a:xfrm>
        </p:spPr>
        <p:txBody>
          <a:bodyPr/>
          <a:lstStyle>
            <a:lvl1pPr marL="0" indent="0">
              <a:buNone/>
              <a:defRPr sz="3780"/>
            </a:lvl1pPr>
            <a:lvl2pPr marL="1079998" indent="0">
              <a:buNone/>
              <a:defRPr sz="3307"/>
            </a:lvl2pPr>
            <a:lvl3pPr marL="2159996" indent="0">
              <a:buNone/>
              <a:defRPr sz="2835"/>
            </a:lvl3pPr>
            <a:lvl4pPr marL="3239994" indent="0">
              <a:buNone/>
              <a:defRPr sz="2362"/>
            </a:lvl4pPr>
            <a:lvl5pPr marL="4319991" indent="0">
              <a:buNone/>
              <a:defRPr sz="2362"/>
            </a:lvl5pPr>
            <a:lvl6pPr marL="5399989" indent="0">
              <a:buNone/>
              <a:defRPr sz="2362"/>
            </a:lvl6pPr>
            <a:lvl7pPr marL="6479987" indent="0">
              <a:buNone/>
              <a:defRPr sz="2362"/>
            </a:lvl7pPr>
            <a:lvl8pPr marL="7559985" indent="0">
              <a:buNone/>
              <a:defRPr sz="2362"/>
            </a:lvl8pPr>
            <a:lvl9pPr marL="8639983" indent="0">
              <a:buNone/>
              <a:defRPr sz="2362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2B122-413A-4DD4-BA49-C705A375B6E7}" type="datetimeFigureOut">
              <a:rPr lang="pt-BR" smtClean="0"/>
              <a:t>22/06/2018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7E9AF-3BC7-4844-86F4-DD3B16A1125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273561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968" y="1724969"/>
            <a:ext cx="18629590" cy="62623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968" y="8624810"/>
            <a:ext cx="18629590" cy="205570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84967" y="30029347"/>
            <a:ext cx="4859893" cy="17249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83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62B122-413A-4DD4-BA49-C705A375B6E7}" type="datetimeFigureOut">
              <a:rPr lang="pt-BR" smtClean="0"/>
              <a:t>22/06/2018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154843" y="30029347"/>
            <a:ext cx="7289840" cy="17249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83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254665" y="30029347"/>
            <a:ext cx="4859893" cy="17249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3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07E9AF-3BC7-4844-86F4-DD3B16A1125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344565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2159996" rtl="0" eaLnBrk="1" latinLnBrk="0" hangingPunct="1">
        <a:lnSpc>
          <a:spcPct val="90000"/>
        </a:lnSpc>
        <a:spcBef>
          <a:spcPct val="0"/>
        </a:spcBef>
        <a:buNone/>
        <a:defRPr sz="1039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39999" indent="-539999" algn="l" defTabSz="2159996" rtl="0" eaLnBrk="1" latinLnBrk="0" hangingPunct="1">
        <a:lnSpc>
          <a:spcPct val="90000"/>
        </a:lnSpc>
        <a:spcBef>
          <a:spcPts val="2362"/>
        </a:spcBef>
        <a:buFont typeface="Arial" panose="020B0604020202020204" pitchFamily="34" charset="0"/>
        <a:buChar char="•"/>
        <a:defRPr sz="6614" kern="1200">
          <a:solidFill>
            <a:schemeClr val="tx1"/>
          </a:solidFill>
          <a:latin typeface="+mn-lt"/>
          <a:ea typeface="+mn-ea"/>
          <a:cs typeface="+mn-cs"/>
        </a:defRPr>
      </a:lvl1pPr>
      <a:lvl2pPr marL="1619997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2pPr>
      <a:lvl3pPr marL="2699995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4724" kern="1200">
          <a:solidFill>
            <a:schemeClr val="tx1"/>
          </a:solidFill>
          <a:latin typeface="+mn-lt"/>
          <a:ea typeface="+mn-ea"/>
          <a:cs typeface="+mn-cs"/>
        </a:defRPr>
      </a:lvl3pPr>
      <a:lvl4pPr marL="3779992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4252" kern="1200">
          <a:solidFill>
            <a:schemeClr val="tx1"/>
          </a:solidFill>
          <a:latin typeface="+mn-lt"/>
          <a:ea typeface="+mn-ea"/>
          <a:cs typeface="+mn-cs"/>
        </a:defRPr>
      </a:lvl4pPr>
      <a:lvl5pPr marL="4859990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4252" kern="1200">
          <a:solidFill>
            <a:schemeClr val="tx1"/>
          </a:solidFill>
          <a:latin typeface="+mn-lt"/>
          <a:ea typeface="+mn-ea"/>
          <a:cs typeface="+mn-cs"/>
        </a:defRPr>
      </a:lvl5pPr>
      <a:lvl6pPr marL="5939988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4252" kern="1200">
          <a:solidFill>
            <a:schemeClr val="tx1"/>
          </a:solidFill>
          <a:latin typeface="+mn-lt"/>
          <a:ea typeface="+mn-ea"/>
          <a:cs typeface="+mn-cs"/>
        </a:defRPr>
      </a:lvl6pPr>
      <a:lvl7pPr marL="7019986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4252" kern="1200">
          <a:solidFill>
            <a:schemeClr val="tx1"/>
          </a:solidFill>
          <a:latin typeface="+mn-lt"/>
          <a:ea typeface="+mn-ea"/>
          <a:cs typeface="+mn-cs"/>
        </a:defRPr>
      </a:lvl7pPr>
      <a:lvl8pPr marL="8099984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4252" kern="1200">
          <a:solidFill>
            <a:schemeClr val="tx1"/>
          </a:solidFill>
          <a:latin typeface="+mn-lt"/>
          <a:ea typeface="+mn-ea"/>
          <a:cs typeface="+mn-cs"/>
        </a:defRPr>
      </a:lvl8pPr>
      <a:lvl9pPr marL="9179982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425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59996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1pPr>
      <a:lvl2pPr marL="1079998" algn="l" defTabSz="2159996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2pPr>
      <a:lvl3pPr marL="2159996" algn="l" defTabSz="2159996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3pPr>
      <a:lvl4pPr marL="3239994" algn="l" defTabSz="2159996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4pPr>
      <a:lvl5pPr marL="4319991" algn="l" defTabSz="2159996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5pPr>
      <a:lvl6pPr marL="5399989" algn="l" defTabSz="2159996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6pPr>
      <a:lvl7pPr marL="6479987" algn="l" defTabSz="2159996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7pPr>
      <a:lvl8pPr marL="7559985" algn="l" defTabSz="2159996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8pPr>
      <a:lvl9pPr marL="8639983" algn="l" defTabSz="2159996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>
            <a:extLst>
              <a:ext uri="{FF2B5EF4-FFF2-40B4-BE49-F238E27FC236}">
                <a16:creationId xmlns:a16="http://schemas.microsoft.com/office/drawing/2014/main" id="{4234E68A-EA40-4889-A886-89E5D970308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26498"/>
            <a:ext cx="21599525" cy="5721285"/>
          </a:xfrm>
          <a:prstGeom prst="rect">
            <a:avLst/>
          </a:prstGeom>
        </p:spPr>
      </p:pic>
      <p:sp>
        <p:nvSpPr>
          <p:cNvPr id="4" name="CaixaDeTexto 3"/>
          <p:cNvSpPr txBox="1"/>
          <p:nvPr/>
        </p:nvSpPr>
        <p:spPr>
          <a:xfrm>
            <a:off x="10386300" y="2694902"/>
            <a:ext cx="10485872" cy="336015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>
              <a:spcBef>
                <a:spcPts val="608"/>
              </a:spcBef>
            </a:pPr>
            <a:endParaRPr lang="pt-BR" sz="945" b="1" dirty="0">
              <a:solidFill>
                <a:schemeClr val="bg1"/>
              </a:solidFill>
            </a:endParaRPr>
          </a:p>
          <a:p>
            <a:endParaRPr lang="pt-BR" sz="1600" dirty="0">
              <a:solidFill>
                <a:schemeClr val="bg1"/>
              </a:solidFill>
              <a:cs typeface="Arial" panose="020B0604020202020204" pitchFamily="34" charset="0"/>
            </a:endParaRPr>
          </a:p>
          <a:p>
            <a:r>
              <a:rPr lang="pt-BR" sz="4200" dirty="0">
                <a:solidFill>
                  <a:schemeClr val="bg1"/>
                </a:solidFill>
                <a:cs typeface="Arial" panose="020B0604020202020204" pitchFamily="34" charset="0"/>
              </a:rPr>
              <a:t>Nome</a:t>
            </a:r>
            <a:r>
              <a:rPr lang="pt-BR" sz="4200" baseline="30000" dirty="0">
                <a:solidFill>
                  <a:schemeClr val="bg1"/>
                </a:solidFill>
                <a:cs typeface="Arial" panose="020B0604020202020204" pitchFamily="34" charset="0"/>
              </a:rPr>
              <a:t>1</a:t>
            </a:r>
            <a:r>
              <a:rPr lang="pt-BR" sz="4200" dirty="0">
                <a:solidFill>
                  <a:schemeClr val="bg1"/>
                </a:solidFill>
                <a:cs typeface="Arial" panose="020B0604020202020204" pitchFamily="34" charset="0"/>
              </a:rPr>
              <a:t>; Nome</a:t>
            </a:r>
            <a:r>
              <a:rPr lang="pt-BR" sz="4200" baseline="30000" dirty="0">
                <a:solidFill>
                  <a:schemeClr val="bg1"/>
                </a:solidFill>
                <a:cs typeface="Arial" panose="020B0604020202020204" pitchFamily="34" charset="0"/>
              </a:rPr>
              <a:t>2</a:t>
            </a:r>
            <a:r>
              <a:rPr lang="pt-BR" sz="4200" dirty="0">
                <a:solidFill>
                  <a:schemeClr val="bg1"/>
                </a:solidFill>
                <a:cs typeface="Arial" panose="020B0604020202020204" pitchFamily="34" charset="0"/>
              </a:rPr>
              <a:t>; Nome</a:t>
            </a:r>
            <a:r>
              <a:rPr lang="pt-BR" sz="4200" baseline="30000" dirty="0">
                <a:solidFill>
                  <a:schemeClr val="bg1"/>
                </a:solidFill>
                <a:cs typeface="Arial" panose="020B0604020202020204" pitchFamily="34" charset="0"/>
              </a:rPr>
              <a:t>3</a:t>
            </a:r>
          </a:p>
          <a:p>
            <a:r>
              <a:rPr lang="pt-BR" sz="4200" baseline="30000" dirty="0">
                <a:solidFill>
                  <a:schemeClr val="bg1"/>
                </a:solidFill>
                <a:cs typeface="Arial" panose="020B0604020202020204" pitchFamily="34" charset="0"/>
              </a:rPr>
              <a:t>1</a:t>
            </a:r>
            <a:r>
              <a:rPr lang="pt-BR" sz="4200" baseline="-25000" dirty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pt-BR" sz="4200" dirty="0">
                <a:solidFill>
                  <a:schemeClr val="bg1"/>
                </a:solidFill>
                <a:cs typeface="Arial" panose="020B0604020202020204" pitchFamily="34" charset="0"/>
              </a:rPr>
              <a:t>alunos do 1º Ano de Ensino Médio Noturno </a:t>
            </a:r>
          </a:p>
          <a:p>
            <a:r>
              <a:rPr lang="pt-BR" sz="4200" baseline="30000" dirty="0">
                <a:solidFill>
                  <a:schemeClr val="bg1"/>
                </a:solidFill>
                <a:cs typeface="Arial" panose="020B0604020202020204" pitchFamily="34" charset="0"/>
              </a:rPr>
              <a:t>2</a:t>
            </a:r>
            <a:r>
              <a:rPr lang="pt-BR" sz="4200" dirty="0">
                <a:solidFill>
                  <a:schemeClr val="bg1"/>
                </a:solidFill>
                <a:cs typeface="Arial" panose="020B0604020202020204" pitchFamily="34" charset="0"/>
              </a:rPr>
              <a:t>Professora Orientadora </a:t>
            </a:r>
          </a:p>
          <a:p>
            <a:r>
              <a:rPr lang="pt-BR" sz="4200" dirty="0">
                <a:solidFill>
                  <a:schemeClr val="bg1"/>
                </a:solidFill>
                <a:cs typeface="Arial" panose="020B0604020202020204" pitchFamily="34" charset="0"/>
              </a:rPr>
              <a:t>Colégio Dom Feliciano, Gravataí – RS</a:t>
            </a:r>
          </a:p>
          <a:p>
            <a:pPr lvl="2"/>
            <a:endParaRPr lang="pt-BR" sz="81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108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Imagem 4" descr="GetAttachment (5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33711" y="21947616"/>
            <a:ext cx="8889164" cy="6635572"/>
          </a:xfrm>
          <a:prstGeom prst="rect">
            <a:avLst/>
          </a:prstGeom>
        </p:spPr>
      </p:pic>
      <p:sp>
        <p:nvSpPr>
          <p:cNvPr id="6" name="CaixaDeTexto 5"/>
          <p:cNvSpPr txBox="1"/>
          <p:nvPr/>
        </p:nvSpPr>
        <p:spPr>
          <a:xfrm>
            <a:off x="1497135" y="7058656"/>
            <a:ext cx="8889164" cy="80329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200" b="1" dirty="0">
                <a:latin typeface="Arial" panose="020B0604020202020204" pitchFamily="34" charset="0"/>
                <a:cs typeface="Arial" panose="020B0604020202020204" pitchFamily="34" charset="0"/>
              </a:rPr>
              <a:t>INTRODUÇÃO</a:t>
            </a:r>
          </a:p>
          <a:p>
            <a:endParaRPr lang="pt-BR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3600" dirty="0">
                <a:latin typeface="Arial" panose="020B0604020202020204" pitchFamily="34" charset="0"/>
                <a:cs typeface="Arial" panose="020B0604020202020204" pitchFamily="34" charset="0"/>
              </a:rPr>
              <a:t>Aqui deve ser abordado:</a:t>
            </a:r>
          </a:p>
          <a:p>
            <a:pPr algn="just"/>
            <a:r>
              <a:rPr lang="pt-BR" sz="3600" dirty="0">
                <a:latin typeface="Arial" panose="020B0604020202020204" pitchFamily="34" charset="0"/>
                <a:cs typeface="Arial" panose="020B0604020202020204" pitchFamily="34" charset="0"/>
              </a:rPr>
              <a:t>-  a importância do uso de pilha para diversos eletrodomésticos portáveis e sua composição. </a:t>
            </a:r>
          </a:p>
          <a:p>
            <a:pPr marL="115729" indent="-115729" algn="just">
              <a:buFontTx/>
              <a:buChar char="-"/>
            </a:pPr>
            <a:r>
              <a:rPr lang="pt-BR" sz="3600" dirty="0">
                <a:latin typeface="Arial" panose="020B0604020202020204" pitchFamily="34" charset="0"/>
                <a:cs typeface="Arial" panose="020B0604020202020204" pitchFamily="34" charset="0"/>
              </a:rPr>
              <a:t>falar do impacto ambiental no meio ambiente se descartada incorretamente.</a:t>
            </a:r>
          </a:p>
          <a:p>
            <a:pPr marL="115729" indent="-115729" algn="just">
              <a:buFontTx/>
              <a:buChar char="-"/>
            </a:pPr>
            <a:r>
              <a:rPr lang="pt-BR" sz="3600" dirty="0">
                <a:latin typeface="Arial" panose="020B0604020202020204" pitchFamily="34" charset="0"/>
                <a:cs typeface="Arial" panose="020B0604020202020204" pitchFamily="34" charset="0"/>
              </a:rPr>
              <a:t>Podem incluir índices de reciclagens no mundo ou no Brasil se encontrarem. Falar brevemente sobre as alternativas de reciclagem.</a:t>
            </a:r>
          </a:p>
          <a:p>
            <a:pPr marL="115729" indent="-115729" algn="just">
              <a:buFontTx/>
              <a:buChar char="-"/>
            </a:pPr>
            <a:endParaRPr lang="pt-BR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1497135" y="15221426"/>
            <a:ext cx="8889164" cy="69249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200" b="1" dirty="0">
                <a:latin typeface="Arial" panose="020B0604020202020204" pitchFamily="34" charset="0"/>
                <a:cs typeface="Arial" panose="020B0604020202020204" pitchFamily="34" charset="0"/>
              </a:rPr>
              <a:t>MATERIAIS E MÉTODOS</a:t>
            </a:r>
          </a:p>
          <a:p>
            <a:endParaRPr lang="pt-BR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3600" dirty="0">
                <a:latin typeface="Arial" panose="020B0604020202020204" pitchFamily="34" charset="0"/>
                <a:cs typeface="Arial" panose="020B0604020202020204" pitchFamily="34" charset="0"/>
              </a:rPr>
              <a:t>Devem detalhar o que foi feito, como o plantio foi realizado, como as pilhas foram trituradas, como foram misturadas a terra....</a:t>
            </a:r>
          </a:p>
          <a:p>
            <a:pPr algn="just"/>
            <a:endParaRPr lang="pt-BR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3600" dirty="0">
                <a:latin typeface="Arial" panose="020B0604020202020204" pitchFamily="34" charset="0"/>
                <a:cs typeface="Arial" panose="020B0604020202020204" pitchFamily="34" charset="0"/>
              </a:rPr>
              <a:t>Devem dizer que uma das metodologias do trabalho foi a completa revisão bibliográfica de alternativas atualmente conhecidas de reciclagem de pilhas.</a:t>
            </a:r>
          </a:p>
          <a:p>
            <a:pPr algn="just"/>
            <a:endParaRPr lang="pt-BR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11125164" y="7058656"/>
            <a:ext cx="9039046" cy="69249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200" b="1" dirty="0">
                <a:latin typeface="Arial" panose="020B0604020202020204" pitchFamily="34" charset="0"/>
                <a:cs typeface="Arial" panose="020B0604020202020204" pitchFamily="34" charset="0"/>
              </a:rPr>
              <a:t>RESULTADOS </a:t>
            </a:r>
            <a:r>
              <a:rPr lang="pt-BR" sz="4200" b="1">
                <a:latin typeface="Arial" panose="020B0604020202020204" pitchFamily="34" charset="0"/>
                <a:cs typeface="Arial" panose="020B0604020202020204" pitchFamily="34" charset="0"/>
              </a:rPr>
              <a:t>E DISCUSSÕES</a:t>
            </a:r>
            <a:endParaRPr lang="pt-BR" sz="4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3600" dirty="0">
                <a:latin typeface="Arial" panose="020B0604020202020204" pitchFamily="34" charset="0"/>
                <a:cs typeface="Arial" panose="020B0604020202020204" pitchFamily="34" charset="0"/>
              </a:rPr>
              <a:t>Falar sobre o aspecto final das plantas, medições realizadas... </a:t>
            </a:r>
          </a:p>
          <a:p>
            <a:pPr algn="just"/>
            <a:r>
              <a:rPr lang="pt-BR" sz="3600" dirty="0">
                <a:latin typeface="Arial" panose="020B0604020202020204" pitchFamily="34" charset="0"/>
                <a:cs typeface="Arial" panose="020B0604020202020204" pitchFamily="34" charset="0"/>
              </a:rPr>
              <a:t>Devem ser incluídas fotos de antes e depois. </a:t>
            </a:r>
          </a:p>
          <a:p>
            <a:pPr algn="just"/>
            <a:endParaRPr lang="pt-BR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3600" dirty="0">
                <a:latin typeface="Arial" panose="020B0604020202020204" pitchFamily="34" charset="0"/>
                <a:cs typeface="Arial" panose="020B0604020202020204" pitchFamily="34" charset="0"/>
              </a:rPr>
              <a:t>A respeito da reciclagem, devem falar sobre os índices de reciclagem de pilhas no Brasil e no mundo.</a:t>
            </a:r>
          </a:p>
          <a:p>
            <a:pPr algn="just"/>
            <a:endParaRPr lang="pt-BR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11303328" y="23141142"/>
            <a:ext cx="9081684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4200" b="1" dirty="0">
                <a:latin typeface="Arial" panose="020B0604020202020204" pitchFamily="34" charset="0"/>
                <a:cs typeface="Arial" panose="020B0604020202020204" pitchFamily="34" charset="0"/>
              </a:rPr>
              <a:t>REFERÊNCIAS BIBLIOGRÁFICAS</a:t>
            </a:r>
          </a:p>
          <a:p>
            <a:pPr algn="just"/>
            <a:endParaRPr lang="pt-BR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3600" dirty="0">
                <a:latin typeface="Arial" panose="020B0604020202020204" pitchFamily="34" charset="0"/>
                <a:cs typeface="Arial" panose="020B0604020202020204" pitchFamily="34" charset="0"/>
              </a:rPr>
              <a:t>Barbosa, A.P.; Rezende, R.S. &amp; Silva, K.L.F. 2005. Avaliação do uso de gramíneas (</a:t>
            </a:r>
            <a:r>
              <a:rPr lang="pt-BR" sz="3600" dirty="0" err="1">
                <a:latin typeface="Arial" panose="020B0604020202020204" pitchFamily="34" charset="0"/>
                <a:cs typeface="Arial" panose="020B0604020202020204" pitchFamily="34" charset="0"/>
              </a:rPr>
              <a:t>Poaceae</a:t>
            </a:r>
            <a:r>
              <a:rPr lang="pt-BR" sz="3600" dirty="0">
                <a:latin typeface="Arial" panose="020B0604020202020204" pitchFamily="34" charset="0"/>
                <a:cs typeface="Arial" panose="020B0604020202020204" pitchFamily="34" charset="0"/>
              </a:rPr>
              <a:t>) no processo de fitorremediação aplicado ao tratamento de solos contaminados com metais pesados. In: </a:t>
            </a:r>
            <a:r>
              <a:rPr lang="pt-BR" sz="3600" b="1" dirty="0">
                <a:latin typeface="Arial" panose="020B0604020202020204" pitchFamily="34" charset="0"/>
                <a:cs typeface="Arial" panose="020B0604020202020204" pitchFamily="34" charset="0"/>
              </a:rPr>
              <a:t>Anais do VII Congresso de Ecologia do Brasil</a:t>
            </a:r>
            <a:r>
              <a:rPr lang="pt-BR" sz="3600" dirty="0">
                <a:latin typeface="Arial" panose="020B0604020202020204" pitchFamily="34" charset="0"/>
                <a:cs typeface="Arial" panose="020B0604020202020204" pitchFamily="34" charset="0"/>
              </a:rPr>
              <a:t>. Caxambu, 2005.</a:t>
            </a:r>
            <a:endParaRPr lang="pt-BR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11167802" y="15701931"/>
            <a:ext cx="9039046" cy="7478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200" b="1" dirty="0">
                <a:latin typeface="Arial" panose="020B0604020202020204" pitchFamily="34" charset="0"/>
                <a:cs typeface="Arial" panose="020B0604020202020204" pitchFamily="34" charset="0"/>
              </a:rPr>
              <a:t>CONCLUSÕES</a:t>
            </a:r>
          </a:p>
          <a:p>
            <a:endParaRPr lang="pt-BR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3600" dirty="0">
                <a:latin typeface="Arial" panose="020B0604020202020204" pitchFamily="34" charset="0"/>
                <a:cs typeface="Arial" panose="020B0604020202020204" pitchFamily="34" charset="0"/>
              </a:rPr>
              <a:t>Concluir se as pilhas tem ou não impacto no crescimento de plantas, citar alternativas para descontaminação de áreas contaminadas (fitorremediação), fazendo o link com a importância do investimento em empresas que possam reciclar esse material, podendo sugerir até mesmo incentivo governamental. </a:t>
            </a:r>
            <a:r>
              <a:rPr lang="pt-BR" sz="3600" dirty="0" err="1">
                <a:latin typeface="Arial" panose="020B0604020202020204" pitchFamily="34" charset="0"/>
                <a:cs typeface="Arial" panose="020B0604020202020204" pitchFamily="34" charset="0"/>
              </a:rPr>
              <a:t>Dêem</a:t>
            </a:r>
            <a:r>
              <a:rPr lang="pt-BR" sz="3600" dirty="0">
                <a:latin typeface="Arial" panose="020B0604020202020204" pitchFamily="34" charset="0"/>
                <a:cs typeface="Arial" panose="020B0604020202020204" pitchFamily="34" charset="0"/>
              </a:rPr>
              <a:t> uma olhada na legislação específica de descarte de pilhas e baterias.</a:t>
            </a:r>
          </a:p>
          <a:p>
            <a:pPr algn="just"/>
            <a:endParaRPr lang="pt-BR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9963529"/>
              </p:ext>
            </p:extLst>
          </p:nvPr>
        </p:nvGraphicFramePr>
        <p:xfrm>
          <a:off x="11303328" y="13165484"/>
          <a:ext cx="8759304" cy="207999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919768">
                  <a:extLst>
                    <a:ext uri="{9D8B030D-6E8A-4147-A177-3AD203B41FA5}">
                      <a16:colId xmlns:a16="http://schemas.microsoft.com/office/drawing/2014/main" val="2831344896"/>
                    </a:ext>
                  </a:extLst>
                </a:gridCol>
                <a:gridCol w="2919768">
                  <a:extLst>
                    <a:ext uri="{9D8B030D-6E8A-4147-A177-3AD203B41FA5}">
                      <a16:colId xmlns:a16="http://schemas.microsoft.com/office/drawing/2014/main" val="1042932685"/>
                    </a:ext>
                  </a:extLst>
                </a:gridCol>
                <a:gridCol w="2919768">
                  <a:extLst>
                    <a:ext uri="{9D8B030D-6E8A-4147-A177-3AD203B41FA5}">
                      <a16:colId xmlns:a16="http://schemas.microsoft.com/office/drawing/2014/main" val="3259786220"/>
                    </a:ext>
                  </a:extLst>
                </a:gridCol>
              </a:tblGrid>
              <a:tr h="1039998">
                <a:tc>
                  <a:txBody>
                    <a:bodyPr/>
                    <a:lstStyle/>
                    <a:p>
                      <a:endParaRPr lang="pt-B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11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7395570"/>
                  </a:ext>
                </a:extLst>
              </a:tr>
              <a:tr h="1039998">
                <a:tc>
                  <a:txBody>
                    <a:bodyPr/>
                    <a:lstStyle/>
                    <a:p>
                      <a:endParaRPr lang="pt-B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57143012"/>
                  </a:ext>
                </a:extLst>
              </a:tr>
            </a:tbl>
          </a:graphicData>
        </a:graphic>
      </p:graphicFrame>
      <p:sp>
        <p:nvSpPr>
          <p:cNvPr id="12" name="CaixaDeTexto 11"/>
          <p:cNvSpPr txBox="1"/>
          <p:nvPr/>
        </p:nvSpPr>
        <p:spPr>
          <a:xfrm>
            <a:off x="10422875" y="2235618"/>
            <a:ext cx="663332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5000" b="1" dirty="0">
                <a:solidFill>
                  <a:schemeClr val="bg1"/>
                </a:solidFill>
              </a:rPr>
              <a:t>TÍTULO</a:t>
            </a:r>
            <a:endParaRPr lang="pt-BR" sz="5000" dirty="0"/>
          </a:p>
        </p:txBody>
      </p:sp>
      <p:pic>
        <p:nvPicPr>
          <p:cNvPr id="14" name="Imagem 13">
            <a:extLst>
              <a:ext uri="{FF2B5EF4-FFF2-40B4-BE49-F238E27FC236}">
                <a16:creationId xmlns:a16="http://schemas.microsoft.com/office/drawing/2014/main" id="{8EDB1107-698C-4659-9677-D62626CAE6A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93775" y="28585883"/>
            <a:ext cx="13097283" cy="3877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526144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</TotalTime>
  <Words>279</Words>
  <Application>Microsoft Office PowerPoint</Application>
  <PresentationFormat>Personalizar</PresentationFormat>
  <Paragraphs>30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webmaster</dc:creator>
  <cp:lastModifiedBy>webmaster</cp:lastModifiedBy>
  <cp:revision>15</cp:revision>
  <dcterms:created xsi:type="dcterms:W3CDTF">2017-04-03T14:00:04Z</dcterms:created>
  <dcterms:modified xsi:type="dcterms:W3CDTF">2018-06-22T18:00:36Z</dcterms:modified>
</cp:coreProperties>
</file>