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1pPr>
    <a:lvl2pPr marL="95646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2pPr>
    <a:lvl3pPr marL="1912925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3pPr>
    <a:lvl4pPr marL="286938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4pPr>
    <a:lvl5pPr marL="382585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5pPr>
    <a:lvl6pPr marL="478231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6pPr>
    <a:lvl7pPr marL="5738774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7pPr>
    <a:lvl8pPr marL="669523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8pPr>
    <a:lvl9pPr marL="7651699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24" d="100"/>
          <a:sy n="24" d="100"/>
        </p:scale>
        <p:origin x="25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8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19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8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66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23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28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44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68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91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3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45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141677" y="2694902"/>
            <a:ext cx="10485872" cy="33601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8"/>
              </a:spcBef>
            </a:pPr>
            <a:endParaRPr lang="pt-BR" sz="945" b="1" dirty="0">
              <a:solidFill>
                <a:srgbClr val="006578"/>
              </a:solidFill>
            </a:endParaRPr>
          </a:p>
          <a:p>
            <a:endParaRPr lang="pt-BR" sz="1600" dirty="0">
              <a:solidFill>
                <a:srgbClr val="006578"/>
              </a:solidFill>
              <a:cs typeface="Arial" panose="020B0604020202020204" pitchFamily="34" charset="0"/>
            </a:endParaRP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3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baseline="-25000" dirty="0">
                <a:solidFill>
                  <a:srgbClr val="006578"/>
                </a:solidFill>
                <a:cs typeface="Arial" panose="020B0604020202020204" pitchFamily="34" charset="0"/>
              </a:rPr>
              <a:t> 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alunos do 1º Ano de Ensino Médio Noturno 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Professora Orientadora </a:t>
            </a: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Colégio Dom Feliciano, Gravataí – RS</a:t>
            </a:r>
          </a:p>
          <a:p>
            <a:pPr lvl="2"/>
            <a:endParaRPr lang="pt-BR" sz="81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08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GetAttachment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120" y="22106643"/>
            <a:ext cx="8889164" cy="663557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40544" y="8012816"/>
            <a:ext cx="8889164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Aqui deve ser abordado: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-  a importância do uso de pilha para diversos eletrodomésticos portáveis e sua composição. </a:t>
            </a:r>
          </a:p>
          <a:p>
            <a:pPr marL="115729" indent="-115729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falar do impacto ambiental no meio ambiente se descartada incorretamente.</a:t>
            </a:r>
          </a:p>
          <a:p>
            <a:pPr marL="115729" indent="-115729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Podem incluir índices de reciclagens no mundo ou no Brasil se encontrarem. Falar brevemente sobre as alternativas de reciclagem.</a:t>
            </a:r>
          </a:p>
          <a:p>
            <a:pPr marL="115729" indent="-115729" algn="just">
              <a:buFontTx/>
              <a:buChar char="-"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40544" y="15181674"/>
            <a:ext cx="888916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Devem detalhar o que foi feito, como o plantio foi realizado, como as pilhas foram trituradas, como foram misturadas a terra....</a:t>
            </a: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Devem dizer que uma das metodologias do trabalho foi a completa revisão bibliográfica de alternativas atualmente conhecidas de reciclagem de pilhas.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125164" y="8012816"/>
            <a:ext cx="903904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Falar sobre o aspecto final das plantas, medições realizadas...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Devem ser incluídas fotos de antes e depois. </a:t>
            </a: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 respeito da reciclagem, devem falar sobre os índices de reciclagem de pilhas no Brasil e no mundo.</a:t>
            </a: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303328" y="23141142"/>
            <a:ext cx="908168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Barbosa, A.P.; Rezende, R.S. &amp; Silva, K.L.F. 2005. Avaliação do uso de gramíneas (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Poaceae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) no processo de fitorremediação aplicado ao tratamento de solos contaminados com metais pesados. In: 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Anais do VII Congresso de Ecologia do Brasil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 Caxambu, 2005.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167802" y="16139258"/>
            <a:ext cx="903904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Concluir se as pilhas tem ou não impacto no crescimento de plantas, citar alternativas para descontaminação de áreas contaminadas (fitorremediação), fazendo o link com a importância do investimento em empresas que possam reciclar esse material, podendo sugerir até mesmo incentivo governamental.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Dêem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uma olhada na legislação específica de descarte de pilhas e baterias.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525068"/>
              </p:ext>
            </p:extLst>
          </p:nvPr>
        </p:nvGraphicFramePr>
        <p:xfrm>
          <a:off x="11303328" y="13881105"/>
          <a:ext cx="8759304" cy="2079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9768">
                  <a:extLst>
                    <a:ext uri="{9D8B030D-6E8A-4147-A177-3AD203B41FA5}">
                      <a16:colId xmlns:a16="http://schemas.microsoft.com/office/drawing/2014/main" val="2831344896"/>
                    </a:ext>
                  </a:extLst>
                </a:gridCol>
                <a:gridCol w="2919768">
                  <a:extLst>
                    <a:ext uri="{9D8B030D-6E8A-4147-A177-3AD203B41FA5}">
                      <a16:colId xmlns:a16="http://schemas.microsoft.com/office/drawing/2014/main" val="1042932685"/>
                    </a:ext>
                  </a:extLst>
                </a:gridCol>
                <a:gridCol w="2919768">
                  <a:extLst>
                    <a:ext uri="{9D8B030D-6E8A-4147-A177-3AD203B41FA5}">
                      <a16:colId xmlns:a16="http://schemas.microsoft.com/office/drawing/2014/main" val="3259786220"/>
                    </a:ext>
                  </a:extLst>
                </a:gridCol>
              </a:tblGrid>
              <a:tr h="1039998"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95570"/>
                  </a:ext>
                </a:extLst>
              </a:tr>
              <a:tr h="1039998"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143012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1178252" y="2235618"/>
            <a:ext cx="66333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rgbClr val="006578"/>
                </a:solidFill>
              </a:rPr>
              <a:t>TÍTULO</a:t>
            </a:r>
            <a:endParaRPr lang="pt-BR" sz="5000" dirty="0">
              <a:solidFill>
                <a:srgbClr val="0065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61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279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webmaster</dc:creator>
  <cp:lastModifiedBy>Gilson de Jesus Soares</cp:lastModifiedBy>
  <cp:revision>19</cp:revision>
  <dcterms:created xsi:type="dcterms:W3CDTF">2017-04-03T14:00:04Z</dcterms:created>
  <dcterms:modified xsi:type="dcterms:W3CDTF">2019-04-23T19:45:40Z</dcterms:modified>
</cp:coreProperties>
</file>