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3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4">
            <a:extLst>
              <a:ext uri="{FF2B5EF4-FFF2-40B4-BE49-F238E27FC236}">
                <a16:creationId xmlns:a16="http://schemas.microsoft.com/office/drawing/2014/main" id="{4448D23F-9024-442E-83CD-24A48F90E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304925"/>
            <a:ext cx="6559550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5">
            <a:extLst>
              <a:ext uri="{FF2B5EF4-FFF2-40B4-BE49-F238E27FC236}">
                <a16:creationId xmlns:a16="http://schemas.microsoft.com/office/drawing/2014/main" id="{650464BC-00A5-4E84-AF79-DA432E7AF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57575"/>
            <a:ext cx="21599525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9">
            <a:extLst>
              <a:ext uri="{FF2B5EF4-FFF2-40B4-BE49-F238E27FC236}">
                <a16:creationId xmlns:a16="http://schemas.microsoft.com/office/drawing/2014/main" id="{05D83E28-571B-495D-B3B1-C27815DE3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599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19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6">
            <a:extLst>
              <a:ext uri="{FF2B5EF4-FFF2-40B4-BE49-F238E27FC236}">
                <a16:creationId xmlns:a16="http://schemas.microsoft.com/office/drawing/2014/main" id="{4BD3B3DC-1D30-4290-A4B9-1A1F23458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304925"/>
            <a:ext cx="6559550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m 7">
            <a:extLst>
              <a:ext uri="{FF2B5EF4-FFF2-40B4-BE49-F238E27FC236}">
                <a16:creationId xmlns:a16="http://schemas.microsoft.com/office/drawing/2014/main" id="{5DE14F24-874E-481E-AD4A-ACF62027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57575"/>
            <a:ext cx="21599525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m 8">
            <a:extLst>
              <a:ext uri="{FF2B5EF4-FFF2-40B4-BE49-F238E27FC236}">
                <a16:creationId xmlns:a16="http://schemas.microsoft.com/office/drawing/2014/main" id="{87BCA092-1C0A-4681-A043-9D99D08C4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599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159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0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59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</a:defRPr>
      </a:lvl2pPr>
      <a:lvl3pPr algn="l" defTabSz="2159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</a:defRPr>
      </a:lvl3pPr>
      <a:lvl4pPr algn="l" defTabSz="2159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</a:defRPr>
      </a:lvl4pPr>
      <a:lvl5pPr algn="l" defTabSz="2159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159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159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159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159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539750" indent="-539750" algn="l" defTabSz="2159000" rtl="0" eaLnBrk="1" fontAlgn="base" hangingPunct="1">
        <a:lnSpc>
          <a:spcPct val="90000"/>
        </a:lnSpc>
        <a:spcBef>
          <a:spcPts val="2363"/>
        </a:spcBef>
        <a:spcAft>
          <a:spcPct val="0"/>
        </a:spcAft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19250" indent="-539750" algn="l" defTabSz="2159000" rtl="0" eaLnBrk="1" fontAlgn="base" hangingPunct="1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698750" indent="-539750" algn="l" defTabSz="2159000" rtl="0" eaLnBrk="1" fontAlgn="base" hangingPunct="1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779838" indent="-539750" algn="l" defTabSz="2159000" rtl="0" eaLnBrk="1" fontAlgn="base" hangingPunct="1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859338" indent="-539750" algn="l" defTabSz="2159000" rtl="0" eaLnBrk="1" fontAlgn="base" hangingPunct="1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2F2A3AD6-6599-4A0C-BE5F-009DCC1DD00E}" vid="{E8BF9BC2-0EFF-467F-93DD-9F51321031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salao-UFRGS</Template>
  <TotalTime>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webmaster</dc:creator>
  <cp:lastModifiedBy>webmaster</cp:lastModifiedBy>
  <cp:revision>1</cp:revision>
  <dcterms:created xsi:type="dcterms:W3CDTF">2017-10-05T12:11:36Z</dcterms:created>
  <dcterms:modified xsi:type="dcterms:W3CDTF">2017-10-05T12:13:14Z</dcterms:modified>
</cp:coreProperties>
</file>